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2" r:id="rId5"/>
    <p:sldId id="263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“I AM” Defines Who I 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29 July 2018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78E19-7D8E-4A86-9ED5-D3089714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Read John 4:1-26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5A3CE-FDD4-4846-8C9C-5515FFC5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r>
              <a:rPr lang="en-AU" dirty="0"/>
              <a:t>Key verses 9, 11, 12, 16, 20, 25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5632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4425C-A53D-4CCF-A850-3F0BB76A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John 8:58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818B9-C8F3-4B62-AEF5-4FD2A34C5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58 </a:t>
            </a:r>
            <a:r>
              <a:rPr lang="en-AU" dirty="0"/>
              <a:t>Jesus said unto them, Verily, verily, I say unto you, Before Abraham was, I AM.</a:t>
            </a:r>
          </a:p>
        </p:txBody>
      </p:sp>
    </p:spTree>
    <p:extLst>
      <p:ext uri="{BB962C8B-B14F-4D97-AF65-F5344CB8AC3E}">
        <p14:creationId xmlns:p14="http://schemas.microsoft.com/office/powerpoint/2010/main" val="2892996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936A-1A01-466D-B8E9-57814B3B4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Genesis 11:1-9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4B4EA-2E69-4B6C-AB26-35E0F436C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 </a:t>
            </a:r>
            <a:r>
              <a:rPr lang="en-AU" dirty="0"/>
              <a:t>And the whole earth was of one language, and of one speech.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And it came to pass, as they journeyed from the east, that they found a plain in the land of Shinar; and they dwelt there.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And they said one to another, Go to, let us make brick, and burn them thoroughly. And they had brick for stone, and slime had they for </a:t>
            </a:r>
            <a:r>
              <a:rPr lang="en-AU" dirty="0" err="1"/>
              <a:t>morter</a:t>
            </a:r>
            <a:r>
              <a:rPr lang="en-AU" dirty="0"/>
              <a:t>.</a:t>
            </a:r>
          </a:p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dirty="0"/>
              <a:t>And they said, Go to, let us build us a city and a tower, whose top may reach unto heaven; and let us make us a name, lest we be scattered abroad upon the face of the whole earth.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71136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3F780-AF66-48C4-A2BE-2F7B2CC60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-27384"/>
            <a:ext cx="8712968" cy="648071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And the </a:t>
            </a:r>
            <a:r>
              <a:rPr lang="en-AU" cap="small" dirty="0"/>
              <a:t>Lord</a:t>
            </a:r>
            <a:r>
              <a:rPr lang="en-AU" dirty="0"/>
              <a:t> came down to see the city and the tower, which the children of men builded.</a:t>
            </a:r>
          </a:p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And the </a:t>
            </a:r>
            <a:r>
              <a:rPr lang="en-AU" cap="small" dirty="0"/>
              <a:t>Lord</a:t>
            </a:r>
            <a:r>
              <a:rPr lang="en-AU" dirty="0"/>
              <a:t> said, Behold, the people is one, and they have all one language; and this they begin to do: and now nothing will be restrained from them, which they have imagined to do.</a:t>
            </a:r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Go to, let us go down, and there confound their language, that they may not understand one another's speech.</a:t>
            </a:r>
          </a:p>
          <a:p>
            <a:pPr marL="0" indent="0">
              <a:buNone/>
            </a:pPr>
            <a:r>
              <a:rPr lang="en-AU" b="1" baseline="30000" dirty="0"/>
              <a:t>8 </a:t>
            </a:r>
            <a:r>
              <a:rPr lang="en-AU" dirty="0"/>
              <a:t>So the </a:t>
            </a:r>
            <a:r>
              <a:rPr lang="en-AU" cap="small" dirty="0"/>
              <a:t>Lord</a:t>
            </a:r>
            <a:r>
              <a:rPr lang="en-AU" dirty="0"/>
              <a:t> scattered them abroad from thence upon the face of all the earth: and they left off to build the city.</a:t>
            </a:r>
          </a:p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Therefore is the name of it called Babel; because the </a:t>
            </a:r>
            <a:r>
              <a:rPr lang="en-AU" cap="small" dirty="0"/>
              <a:t>Lord</a:t>
            </a:r>
            <a:r>
              <a:rPr lang="en-AU" dirty="0"/>
              <a:t> did there confound the language of all the earth: and from thence did the </a:t>
            </a:r>
            <a:r>
              <a:rPr lang="en-AU" cap="small" dirty="0"/>
              <a:t>Lord </a:t>
            </a:r>
            <a:r>
              <a:rPr lang="en-AU" dirty="0"/>
              <a:t>scatter them abroad upon the face of all the earth.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209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56EE-8C6E-42EB-9DC3-EA08504CD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47E06-5A22-47C2-878F-1F3583FE6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Race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Gender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Culture and Tradition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Media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Natural thinking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Past life or failures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Religion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70462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1489</TotalTime>
  <Words>49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Century Gothic</vt:lpstr>
      <vt:lpstr>Office Theme</vt:lpstr>
      <vt:lpstr>The “I AM” Defines Who I Am</vt:lpstr>
      <vt:lpstr>Read John 4:1-26</vt:lpstr>
      <vt:lpstr>John 8:58</vt:lpstr>
      <vt:lpstr>Genesis 11:1-9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54</cp:revision>
  <dcterms:created xsi:type="dcterms:W3CDTF">2014-04-01T16:35:38Z</dcterms:created>
  <dcterms:modified xsi:type="dcterms:W3CDTF">2018-07-29T03:02:16Z</dcterms:modified>
</cp:coreProperties>
</file>